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0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302" r:id="rId20"/>
    <p:sldId id="303" r:id="rId21"/>
    <p:sldId id="310" r:id="rId22"/>
    <p:sldId id="312" r:id="rId23"/>
    <p:sldId id="311" r:id="rId24"/>
    <p:sldId id="307" r:id="rId25"/>
    <p:sldId id="308" r:id="rId26"/>
    <p:sldId id="309" r:id="rId27"/>
    <p:sldId id="275" r:id="rId28"/>
    <p:sldId id="276" r:id="rId29"/>
    <p:sldId id="277" r:id="rId30"/>
    <p:sldId id="278" r:id="rId31"/>
    <p:sldId id="279" r:id="rId32"/>
    <p:sldId id="281" r:id="rId33"/>
    <p:sldId id="282" r:id="rId34"/>
    <p:sldId id="284" r:id="rId35"/>
    <p:sldId id="283" r:id="rId36"/>
    <p:sldId id="285" r:id="rId37"/>
    <p:sldId id="286" r:id="rId38"/>
    <p:sldId id="287" r:id="rId39"/>
    <p:sldId id="291" r:id="rId40"/>
    <p:sldId id="288" r:id="rId41"/>
    <p:sldId id="289" r:id="rId42"/>
    <p:sldId id="290" r:id="rId43"/>
    <p:sldId id="292" r:id="rId44"/>
    <p:sldId id="293" r:id="rId45"/>
    <p:sldId id="294" r:id="rId46"/>
    <p:sldId id="295" r:id="rId47"/>
    <p:sldId id="301" r:id="rId48"/>
    <p:sldId id="296" r:id="rId49"/>
    <p:sldId id="297" r:id="rId50"/>
    <p:sldId id="298" r:id="rId51"/>
    <p:sldId id="299" r:id="rId52"/>
    <p:sldId id="300" r:id="rId53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720"/>
  </p:normalViewPr>
  <p:slideViewPr>
    <p:cSldViewPr snapToGrid="0">
      <p:cViewPr varScale="1">
        <p:scale>
          <a:sx n="113" d="100"/>
          <a:sy n="113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75B4-F871-41FE-B67B-6D581E6EC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D003C-E7AE-F084-36A0-7E087B551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BE0D-F5B6-1C9D-4DF3-CF97C677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F8E2-AA95-E906-CF0E-4FFC3D85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8B46F-4E30-7736-CEF7-4961D217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05916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0128-F789-F901-314B-989548EF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3FB92-023C-E721-B87C-D8E76A5F6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AF339-E520-47BA-9981-B797236F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BCEB7-B49D-DD28-D556-41951077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7CA0-A296-0D29-2B8F-AE376CB2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9130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F9280-C58D-CFD6-8FA2-5067329A9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534B3-1E93-8E50-1C61-0B643B9A3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B0866-0391-8FF5-4889-2D16C529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5B0F-5509-9E3B-C585-86814FEB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541F-9D55-F67E-DFDE-0A151117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5398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9A4F-B4A0-8ADC-8FF5-A3EF9654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921B-66ED-571B-1711-01171577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AE46-C654-CCC7-B826-0B367035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2CF3D-E5D3-3D3D-73F7-4D38B792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343E-0708-3D97-CDA2-C0680684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86233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3D03-5B12-4D11-1CE2-8038583C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360DD-E67D-F7A7-B62C-072BEF71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C808-26D3-D90C-E518-EF128F41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99F4-9CFA-857D-17AA-19254671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42B20-0397-87A5-D772-5BBD22A8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56354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0559-2D16-5478-2F13-5662CF8F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7CC4-C370-748D-2871-5EEAE27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D7081-7044-45B5-2DA4-F3C18908A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FD468-878E-8282-0C9D-F5ED9944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B12A2-235C-AA5E-2436-DF4A3F22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372B9-ED69-9205-51C8-9CCC1A52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7964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ABA2-7815-0746-E0F2-4D79AA8A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32148-41A3-9D7D-A33A-63F1B942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456B3-D230-F020-3AEE-70263F4A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DBB34-9ECD-E0A7-27E5-D72C25974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444D4-0CF0-50E9-5A44-39BE7F082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EBB39-CCD9-4425-FECA-62F46442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06E36-46B5-2790-BAA8-4786662D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B8C0E-011A-2DAB-1951-2F4F7562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5711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6496-50EC-FAC7-9B51-CC5E3C11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79C9D-3F8B-303A-F20F-D0A4865A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F44EB-63C9-5CD4-5623-548EB3E5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EDF97-0706-A0BA-C845-0E5EECAE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0011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9189F-67ED-DEF9-69D4-9332D271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D68FD-6BB5-83CF-79B7-4E613034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9DB3B-207E-CA83-8A19-FF13DED0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9222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FF7-6964-2A1C-D2FE-F9F4AFCA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DA4A-FBAD-8AD9-23D3-5692E0F8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40566-B79E-DDE9-CC1D-5BD1A0D9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125E0-E756-61E8-39DC-E0F0EBC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84A8-9FD7-C0FC-F661-3F3F0B8B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89C8-59AB-E718-14A6-12A16745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4808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61D2-0291-49D9-EEB7-BD669CC0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C4637-412A-16EE-A266-29B9B8FC3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1C55F-1762-3D03-6101-AE05FB92B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B7340-5AB3-A6CC-CC8C-B7F2BFCC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81C9F-75E5-9E1E-A05A-9D8869DC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BDA75-B333-9215-510A-7FA27DD1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226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0DE86-A6DA-AE7F-1E66-00DDA78D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F5B0-024B-FF5A-9922-9621F37E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5A78-D544-08B8-F856-43660845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5674E-524E-96AC-EABB-601AD5DF8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CA3C-32ED-8A70-55B4-A80208B2F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3135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8E34E-D328-D1DB-9006-05AD286EA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PATTERN</a:t>
            </a:r>
          </a:p>
        </p:txBody>
      </p:sp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9FF4987C-2862-695F-A370-A3A55566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D2CEB5B-98B2-4FD1-7B68-85A6C54D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0" y="4131734"/>
            <a:ext cx="9861899" cy="2069343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F7F6A1B-4A49-81F3-82C9-BE954A67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25" y="656923"/>
            <a:ext cx="8588550" cy="2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212300-B473-64CC-FF31-4CF961FC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41" y="452925"/>
            <a:ext cx="2429170" cy="264084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6707D5-6FAB-BCCC-EA48-FB4CC7A8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4" y="1090428"/>
            <a:ext cx="3162300" cy="762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0098D-F895-7FCF-EF7B-E23831C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80" y="829869"/>
            <a:ext cx="4478156" cy="149271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E8356B-F0FB-D303-3B9E-C790616F7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64235"/>
            <a:ext cx="7772400" cy="24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7C40-C6C5-9A9D-CE05-CEAAE74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 pattern</a:t>
            </a:r>
          </a:p>
        </p:txBody>
      </p:sp>
      <p:pic>
        <p:nvPicPr>
          <p:cNvPr id="1026" name="Picture 2" descr="Template method design pattern">
            <a:extLst>
              <a:ext uri="{FF2B5EF4-FFF2-40B4-BE49-F238E27FC236}">
                <a16:creationId xmlns:a16="http://schemas.microsoft.com/office/drawing/2014/main" id="{40BC0167-8143-D461-BCEA-C7E4FFF549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46" y="1626699"/>
            <a:ext cx="7406054" cy="462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2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415A-1421-BE24-3F11-6363847A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/>
              <a:t>ícia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50E7-58CD-08AC-B565-C20A50DE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Jedna abstraktná trieda, ktorá definuje algoritmus pomocou metód</a:t>
            </a:r>
          </a:p>
          <a:p>
            <a:r>
              <a:rPr lang="sk-SK" dirty="0"/>
              <a:t>Viacero podtried dedí od abstraktnej triedy</a:t>
            </a:r>
          </a:p>
          <a:p>
            <a:r>
              <a:rPr lang="sk-SK" dirty="0"/>
              <a:t>Môže tieto metódy prepisovať avšak algoritmus musí byť zachovaný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1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1E576-A9B2-C3AB-C4DD-D09E3433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A9AAEA-8C81-D9D2-2220-8C8C41A64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3574" y="492573"/>
            <a:ext cx="473404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0854-CD1F-493A-030F-BB02B1DE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12009-ADE1-DD75-997B-A1A7CE81B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87" y="2038411"/>
            <a:ext cx="4314825" cy="3028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39D68-6427-E7A6-4533-01848607B04D}"/>
              </a:ext>
            </a:extLst>
          </p:cNvPr>
          <p:cNvSpPr txBox="1"/>
          <p:nvPr/>
        </p:nvSpPr>
        <p:spPr>
          <a:xfrm>
            <a:off x="5018942" y="5310554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Abstraktn</a:t>
            </a:r>
            <a:r>
              <a:rPr lang="sk-SK" dirty="0"/>
              <a:t>á trieda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83CA-1F0A-4C87-22F7-19E93FA1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E7B08-C773-4857-0AAD-F6110B7A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2132563"/>
            <a:ext cx="7105650" cy="3667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71A42-3FE5-19EE-B974-7A601E25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27" y="3346696"/>
            <a:ext cx="4514850" cy="2409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9B2923-34DE-E13C-837D-C89A93EA75A4}"/>
              </a:ext>
            </a:extLst>
          </p:cNvPr>
          <p:cNvSpPr txBox="1"/>
          <p:nvPr/>
        </p:nvSpPr>
        <p:spPr>
          <a:xfrm>
            <a:off x="1951892" y="6040315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manažér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DC9B2-C9A2-19B6-3834-3D022F040565}"/>
              </a:ext>
            </a:extLst>
          </p:cNvPr>
          <p:cNvSpPr txBox="1"/>
          <p:nvPr/>
        </p:nvSpPr>
        <p:spPr>
          <a:xfrm>
            <a:off x="8678008" y="604031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zamestnanec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51EDF-2378-7E2A-A630-CE2CDD47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699" y="643466"/>
            <a:ext cx="6744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84B6-FA45-F539-9187-A3073F4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Výhody a nevýhody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404D-8C16-83F4-91E7-6B41CE74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Klientom môžeme povoliť aby prepísali iba určité časti veľkého algoritmu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Duplicitný kód môžeme napísať len v abstraktnej triede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Ťažšie sa udržiava pri väčšom algoritme s viac metódami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Niektorých klientov môže obmedzovať poskytnutá ,,kostra</a:t>
            </a:r>
            <a:r>
              <a:rPr lang="en-US" dirty="0"/>
              <a:t>”</a:t>
            </a:r>
            <a:r>
              <a:rPr lang="sk-SK" dirty="0"/>
              <a:t> algoritmu.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9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CDCCAB-C861-773D-35E3-608938B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VISITOR</a:t>
            </a:r>
          </a:p>
        </p:txBody>
      </p:sp>
      <p:pic>
        <p:nvPicPr>
          <p:cNvPr id="1026" name="Picture 2" descr="Visitor Design Pattern">
            <a:extLst>
              <a:ext uri="{FF2B5EF4-FFF2-40B4-BE49-F238E27FC236}">
                <a16:creationId xmlns:a16="http://schemas.microsoft.com/office/drawing/2014/main" id="{A09F1F9D-097A-24C4-3A3A-F8A760B2FD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96294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11FD-EC12-B649-41CF-A5BEF039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Definícia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B541-1565-6D2B-DA51-B6326AEF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Definuje skupinu algoritmov</a:t>
            </a:r>
          </a:p>
          <a:p>
            <a:r>
              <a:rPr lang="sk-SK" dirty="0"/>
              <a:t>Každý vo vlastnej triede</a:t>
            </a:r>
          </a:p>
          <a:p>
            <a:r>
              <a:rPr lang="sk-SK" dirty="0"/>
              <a:t>Spoločný interface</a:t>
            </a:r>
          </a:p>
          <a:p>
            <a:r>
              <a:rPr lang="sk-SK" dirty="0"/>
              <a:t>Zameniteľné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30885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A7EF65-5169-366A-83D8-0AAA9F55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 err="1"/>
              <a:t>ícia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3533EFD-402D-153F-7122-302D0A17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Nové operácie pre objekt bez zmeny jeho štruktúry.</a:t>
            </a:r>
          </a:p>
        </p:txBody>
      </p:sp>
    </p:spTree>
    <p:extLst>
      <p:ext uri="{BB962C8B-B14F-4D97-AF65-F5344CB8AC3E}">
        <p14:creationId xmlns:p14="http://schemas.microsoft.com/office/powerpoint/2010/main" val="306942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43E7D02E-6BF2-63DC-254A-F670A8EC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79" y="1825625"/>
            <a:ext cx="7007757" cy="36699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ADB0861-63F9-37BF-4A8F-B29902D7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184934F-3E6E-750F-052E-D979251A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Ťažko udržateľné pri rozširovaní</a:t>
            </a:r>
          </a:p>
          <a:p>
            <a:r>
              <a:rPr lang="sk-SK" dirty="0"/>
              <a:t>Porušuje </a:t>
            </a:r>
            <a:r>
              <a:rPr lang="sk-SK" dirty="0" err="1"/>
              <a:t>open-closed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  <a:p>
            <a:r>
              <a:rPr lang="sk-SK" dirty="0"/>
              <a:t>Pri novej funkcionalite nechceme</a:t>
            </a:r>
            <a:br>
              <a:rPr lang="sk-SK" dirty="0"/>
            </a:br>
            <a:r>
              <a:rPr lang="sk-SK" dirty="0"/>
              <a:t>meniť existujúcu štruktúru</a:t>
            </a:r>
            <a:endParaRPr lang="en-US" dirty="0"/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1F70F265-CBF1-333C-5B50-31497BC72A46}"/>
              </a:ext>
            </a:extLst>
          </p:cNvPr>
          <p:cNvSpPr txBox="1"/>
          <p:nvPr/>
        </p:nvSpPr>
        <p:spPr>
          <a:xfrm>
            <a:off x="9296400" y="2379133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makeSound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AD3E21DF-ED93-2187-57F5-D66BAACA409D}"/>
              </a:ext>
            </a:extLst>
          </p:cNvPr>
          <p:cNvSpPr txBox="1"/>
          <p:nvPr/>
        </p:nvSpPr>
        <p:spPr>
          <a:xfrm>
            <a:off x="4944533" y="5495544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760501A7-2B0A-DE30-3770-981D350A0FA8}"/>
              </a:ext>
            </a:extLst>
          </p:cNvPr>
          <p:cNvSpPr txBox="1"/>
          <p:nvPr/>
        </p:nvSpPr>
        <p:spPr>
          <a:xfrm>
            <a:off x="7409733" y="5495544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D03466B1-232D-C5D5-642B-C267F7281BB9}"/>
              </a:ext>
            </a:extLst>
          </p:cNvPr>
          <p:cNvSpPr txBox="1"/>
          <p:nvPr/>
        </p:nvSpPr>
        <p:spPr>
          <a:xfrm>
            <a:off x="9874934" y="5466921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5515C3FC-8CE0-DD28-4019-F42735806640}"/>
              </a:ext>
            </a:extLst>
          </p:cNvPr>
          <p:cNvSpPr txBox="1"/>
          <p:nvPr/>
        </p:nvSpPr>
        <p:spPr>
          <a:xfrm>
            <a:off x="9448154" y="2722698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19" name="BlokTextu 18">
            <a:extLst>
              <a:ext uri="{FF2B5EF4-FFF2-40B4-BE49-F238E27FC236}">
                <a16:creationId xmlns:a16="http://schemas.microsoft.com/office/drawing/2014/main" id="{039264C9-A1C4-6F0F-A4A2-53DD96670A11}"/>
              </a:ext>
            </a:extLst>
          </p:cNvPr>
          <p:cNvSpPr txBox="1"/>
          <p:nvPr/>
        </p:nvSpPr>
        <p:spPr>
          <a:xfrm>
            <a:off x="5087549" y="5807218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9415D640-31AA-43E8-7156-814538B64F53}"/>
              </a:ext>
            </a:extLst>
          </p:cNvPr>
          <p:cNvSpPr txBox="1"/>
          <p:nvPr/>
        </p:nvSpPr>
        <p:spPr>
          <a:xfrm>
            <a:off x="7557305" y="5786650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BF427D60-975C-961B-CBFE-A9413294B5D0}"/>
              </a:ext>
            </a:extLst>
          </p:cNvPr>
          <p:cNvSpPr txBox="1"/>
          <p:nvPr/>
        </p:nvSpPr>
        <p:spPr>
          <a:xfrm>
            <a:off x="10022505" y="5761250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04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5F6FAA27-8DEF-85ED-1BB0-50AFBF15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89" y="5222984"/>
            <a:ext cx="1826155" cy="163501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B35757-1E27-B510-862C-4A4A5A6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334" y="313137"/>
            <a:ext cx="4715933" cy="1325563"/>
          </a:xfrm>
        </p:spPr>
        <p:txBody>
          <a:bodyPr/>
          <a:lstStyle/>
          <a:p>
            <a:r>
              <a:rPr lang="sk-SK" dirty="0"/>
              <a:t>„Single </a:t>
            </a:r>
            <a:r>
              <a:rPr lang="sk-SK" dirty="0" err="1"/>
              <a:t>dispatch</a:t>
            </a:r>
            <a:r>
              <a:rPr lang="sk-SK" dirty="0"/>
              <a:t>“ a „</a:t>
            </a:r>
            <a:r>
              <a:rPr lang="sk-SK" dirty="0" err="1"/>
              <a:t>Double</a:t>
            </a:r>
            <a:r>
              <a:rPr lang="sk-SK" dirty="0"/>
              <a:t> </a:t>
            </a:r>
            <a:r>
              <a:rPr lang="sk-SK" dirty="0" err="1"/>
              <a:t>dispatch</a:t>
            </a:r>
            <a:r>
              <a:rPr lang="sk-SK" dirty="0"/>
              <a:t>“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98B048-5F8D-24C3-5093-CA9D32A91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10191"/>
            <a:ext cx="3666066" cy="1477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DB400E1-C1B7-AC6A-ED81-9BBCEB82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51544"/>
            <a:ext cx="4026055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 at cat"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 at dog"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A6E3E88-D557-D1EC-5493-49B35DB3D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055" y="2851544"/>
            <a:ext cx="3812775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 at cat"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 at dog"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7656E8F8-679C-1202-C18A-9CEB56D7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859" y="2990043"/>
            <a:ext cx="2784545" cy="3416320"/>
          </a:xfrm>
          <a:prstGeom prst="rect">
            <a:avLst/>
          </a:prstGeom>
          <a:solidFill>
            <a:srgbClr val="FFFFFF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Test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Dog()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Cat()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74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E60892-5650-E898-A98E-1C0CEC70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UML </a:t>
            </a:r>
            <a:br>
              <a:rPr lang="sk-SK" dirty="0"/>
            </a:br>
            <a:r>
              <a:rPr lang="sk-SK" dirty="0"/>
              <a:t>- základný</a:t>
            </a:r>
            <a:endParaRPr lang="en-US" dirty="0"/>
          </a:p>
        </p:txBody>
      </p:sp>
      <p:pic>
        <p:nvPicPr>
          <p:cNvPr id="2050" name="Picture 2" descr="Structure of the Visitor design pattern">
            <a:extLst>
              <a:ext uri="{FF2B5EF4-FFF2-40B4-BE49-F238E27FC236}">
                <a16:creationId xmlns:a16="http://schemas.microsoft.com/office/drawing/2014/main" id="{80BDD49E-9ABB-E2EF-B766-6689F88F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80" y="681037"/>
            <a:ext cx="5780532" cy="60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6D6D1F2A-AF61-F456-7586-71C600EC7526}"/>
              </a:ext>
            </a:extLst>
          </p:cNvPr>
          <p:cNvSpPr txBox="1"/>
          <p:nvPr/>
        </p:nvSpPr>
        <p:spPr>
          <a:xfrm>
            <a:off x="7964424" y="311705"/>
            <a:ext cx="934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Zviera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EFF90FC6-002D-1CF0-5316-FE5D5BE26195}"/>
              </a:ext>
            </a:extLst>
          </p:cNvPr>
          <p:cNvSpPr txBox="1"/>
          <p:nvPr/>
        </p:nvSpPr>
        <p:spPr>
          <a:xfrm>
            <a:off x="8781858" y="2672453"/>
            <a:ext cx="100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Mačka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CF3CD81C-640F-328F-2E10-0AB6FE3C34F7}"/>
              </a:ext>
            </a:extLst>
          </p:cNvPr>
          <p:cNvSpPr txBox="1"/>
          <p:nvPr/>
        </p:nvSpPr>
        <p:spPr>
          <a:xfrm>
            <a:off x="8930457" y="4186373"/>
            <a:ext cx="61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69E6FC36-1642-1F01-1709-6EF0F03672A2}"/>
              </a:ext>
            </a:extLst>
          </p:cNvPr>
          <p:cNvSpPr txBox="1"/>
          <p:nvPr/>
        </p:nvSpPr>
        <p:spPr>
          <a:xfrm>
            <a:off x="4755557" y="311704"/>
            <a:ext cx="112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Činnosť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14469DD9-2718-6396-66E4-47DDC973C15E}"/>
              </a:ext>
            </a:extLst>
          </p:cNvPr>
          <p:cNvSpPr txBox="1"/>
          <p:nvPr/>
        </p:nvSpPr>
        <p:spPr>
          <a:xfrm>
            <a:off x="3084645" y="2672452"/>
            <a:ext cx="76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Zvuk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4F066265-60F2-F2B4-DE04-5DDF05C8DA8C}"/>
              </a:ext>
            </a:extLst>
          </p:cNvPr>
          <p:cNvSpPr txBox="1"/>
          <p:nvPr/>
        </p:nvSpPr>
        <p:spPr>
          <a:xfrm>
            <a:off x="2917131" y="3183495"/>
            <a:ext cx="109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Chôdza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64885888-B91A-9F39-D20A-43CE9D86C999}"/>
              </a:ext>
            </a:extLst>
          </p:cNvPr>
          <p:cNvSpPr txBox="1"/>
          <p:nvPr/>
        </p:nvSpPr>
        <p:spPr>
          <a:xfrm>
            <a:off x="3258411" y="3645160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...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7CE3AD-5CEE-4951-BA53-BE443F6C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UML - Banka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22344878-8557-00CF-E928-8454C789B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5" y="2108359"/>
            <a:ext cx="8134350" cy="3714750"/>
          </a:xfrm>
        </p:spPr>
      </p:pic>
    </p:spTree>
    <p:extLst>
      <p:ext uri="{BB962C8B-B14F-4D97-AF65-F5344CB8AC3E}">
        <p14:creationId xmlns:p14="http://schemas.microsoft.com/office/powerpoint/2010/main" val="20056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48C4FA-2BFD-5066-4163-5BFE3248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Implementácia v kóde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8DB000-8C45-6208-0E02-530C7B282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35" y="1584327"/>
            <a:ext cx="5889811" cy="1477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accept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serviceVisitor.visit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3678EA-8D99-64F2-9AE4-0B9EFC5C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35" y="3061655"/>
            <a:ext cx="5889811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purpose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savingsAccount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SavingsAccount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savings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standardAccount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StandardAccount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standard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120408-6DB7-1C6F-946B-5817642E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446" y="3061655"/>
            <a:ext cx="5526687" cy="230832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runVisitorExample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Running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visitor example..."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.accept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2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K" dirty="0"/>
              <a:t>+ </a:t>
            </a:r>
            <a:r>
              <a:rPr lang="en-US" dirty="0"/>
              <a:t>Single responsibility </a:t>
            </a:r>
            <a:r>
              <a:rPr lang="sk-SK" dirty="0"/>
              <a:t>princíp</a:t>
            </a:r>
            <a:endParaRPr lang="en-SK" dirty="0"/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r>
              <a:rPr lang="en-SK" dirty="0"/>
              <a:t>+ </a:t>
            </a:r>
            <a:r>
              <a:rPr lang="sk-SK" dirty="0"/>
              <a:t>Užitočné informácie o objektoch na jednom mieste</a:t>
            </a:r>
            <a:endParaRPr lang="en-US" dirty="0"/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sk-SK" dirty="0"/>
              <a:t>Aktualizácia všetkých „</a:t>
            </a:r>
            <a:r>
              <a:rPr lang="sk-SK" dirty="0" err="1"/>
              <a:t>visitorov</a:t>
            </a:r>
            <a:r>
              <a:rPr lang="sk-SK" dirty="0"/>
              <a:t>“ pri pridaní/odstránení prvkov do/z hierarchie</a:t>
            </a:r>
            <a:endParaRPr lang="en-SK" dirty="0"/>
          </a:p>
          <a:p>
            <a:pPr>
              <a:buFontTx/>
              <a:buChar char="-"/>
            </a:pPr>
            <a:r>
              <a:rPr lang="sk-SK" dirty="0"/>
              <a:t>Prístup k „</a:t>
            </a:r>
            <a:r>
              <a:rPr lang="sk-SK" dirty="0" err="1"/>
              <a:t>private</a:t>
            </a:r>
            <a:r>
              <a:rPr lang="sk-SK" dirty="0"/>
              <a:t>“ premenným a metódam</a:t>
            </a:r>
          </a:p>
          <a:p>
            <a:pPr>
              <a:buFontTx/>
              <a:buChar char="-"/>
            </a:pPr>
            <a:r>
              <a:rPr lang="sk-SK" dirty="0"/>
              <a:t>Kód pre jeden prvok je rozložení v jednotlivých „</a:t>
            </a:r>
            <a:r>
              <a:rPr lang="sk-SK" dirty="0" err="1"/>
              <a:t>visitoroch</a:t>
            </a:r>
            <a:r>
              <a:rPr lang="sk-SK" dirty="0"/>
              <a:t>“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362900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ID Principles: How to create a code that is easy to extend and maintain-  Part 1 | Thoughtworks">
            <a:extLst>
              <a:ext uri="{FF2B5EF4-FFF2-40B4-BE49-F238E27FC236}">
                <a16:creationId xmlns:a16="http://schemas.microsoft.com/office/drawing/2014/main" id="{0CB33EDE-9A09-552C-CD63-FD0A61C9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4" y="1527162"/>
            <a:ext cx="11267552" cy="322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2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S</a:t>
            </a:r>
            <a:r>
              <a:rPr lang="sk-SK" dirty="0"/>
              <a:t>ingle </a:t>
            </a:r>
            <a:r>
              <a:rPr lang="sk-SK" dirty="0" err="1"/>
              <a:t>Responsibility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DDBE175-29F3-57F3-7801-E14F1DE7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19" y="1551339"/>
            <a:ext cx="5706562" cy="48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6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AE11D4-7E24-9DA3-718B-0F640597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A5B09CD-97C9-E99F-994F-6C7E51B5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8A82972-F9FD-E9C0-F29F-73EF0210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19" y="364229"/>
            <a:ext cx="5297734" cy="4335376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3B7EE1E-E10E-CC81-DF19-8B27A836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5125"/>
            <a:ext cx="5772956" cy="403916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AC1360F-CED6-705E-0ACF-7A199EE5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62" y="5149663"/>
            <a:ext cx="860227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F23E-9DAC-C72A-A52F-BFFB4075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SK" sz="4000"/>
              <a:t>Real world príklad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55E0E9E-E07C-8E00-D3E5-24FAC270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5" y="1459907"/>
            <a:ext cx="10029909" cy="47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0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853EBF-75A2-2B30-2359-674EFEDA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O</a:t>
            </a:r>
            <a:r>
              <a:rPr lang="sk-SK" dirty="0" err="1"/>
              <a:t>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0893908-A0C7-4439-916A-69162050F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911" y="1690688"/>
            <a:ext cx="5466867" cy="3956387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935C28A-6D93-F72F-435B-00C7E1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2" y="1923700"/>
            <a:ext cx="6458304" cy="34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16317BF-ED18-FB41-C995-FC1BEBED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6" y="593658"/>
            <a:ext cx="5142735" cy="3978342"/>
          </a:xfr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448FEB1E-8DD4-4B30-096C-5882888E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33" y="714666"/>
            <a:ext cx="6796035" cy="3553956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409B8143-0154-72F5-2FE4-C05A29CF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00" y="4666951"/>
            <a:ext cx="885948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91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CB58B8-663D-47D9-BB27-CBD265AD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L</a:t>
            </a:r>
            <a:r>
              <a:rPr lang="sk-SK" dirty="0" err="1"/>
              <a:t>iskov</a:t>
            </a:r>
            <a:r>
              <a:rPr lang="sk-SK" dirty="0"/>
              <a:t> </a:t>
            </a:r>
            <a:r>
              <a:rPr lang="sk-SK" dirty="0" err="1"/>
              <a:t>Substitution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83EF88B5-017D-FF9B-37B2-84FA48513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69" y="1785585"/>
            <a:ext cx="6278487" cy="249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5BA45697-8419-9169-6AB0-9D4486CEE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98" y="1785585"/>
            <a:ext cx="4781434" cy="249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99332FB3-D0C9-E637-A8B4-BA88A9D73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76" y="4632314"/>
            <a:ext cx="5322490" cy="132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408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D2A3BD-9067-D654-D133-0C106200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L</a:t>
            </a:r>
            <a:r>
              <a:rPr lang="sk-SK" dirty="0" err="1"/>
              <a:t>iskov</a:t>
            </a:r>
            <a:r>
              <a:rPr lang="sk-SK" dirty="0"/>
              <a:t> </a:t>
            </a:r>
            <a:r>
              <a:rPr lang="sk-SK" dirty="0" err="1"/>
              <a:t>Substitution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3D7C44F8-9BF5-3FE9-24FF-3C6798C4D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585" y="1619768"/>
            <a:ext cx="4514006" cy="5238232"/>
          </a:xfr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C9620B7C-7B40-3F7A-14D3-70C180B8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09" y="2441749"/>
            <a:ext cx="3925939" cy="26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6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51C39-C651-6F52-F729-4FAA830F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objekt pre obsah 3">
            <a:extLst>
              <a:ext uri="{FF2B5EF4-FFF2-40B4-BE49-F238E27FC236}">
                <a16:creationId xmlns:a16="http://schemas.microsoft.com/office/drawing/2014/main" id="{63BA7761-3F8A-2C85-6E90-D714972DB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352" y="1690688"/>
            <a:ext cx="6390142" cy="37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0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1B1993-80AD-60EB-76D2-9978D4E6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7269B69-C3C2-8A4E-6990-969F5DE4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D25596D8-8D94-BFB9-56B5-7E6593BE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" y="365125"/>
            <a:ext cx="5783465" cy="2177108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40791F5-7738-68AB-F3C8-1F23B59B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2" y="510774"/>
            <a:ext cx="3904170" cy="407127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F642C86-9EE7-0729-3A95-625DBC923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5435"/>
            <a:ext cx="6159523" cy="3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7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I</a:t>
            </a:r>
            <a:r>
              <a:rPr lang="sk-SK" sz="5400" dirty="0"/>
              <a:t>nterface </a:t>
            </a:r>
            <a:r>
              <a:rPr lang="sk-SK" sz="5400" dirty="0" err="1"/>
              <a:t>segregation</a:t>
            </a:r>
            <a:endParaRPr lang="sk-SK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52EC933-6C64-DFEB-DB66-3595089D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09" y="3032759"/>
            <a:ext cx="6393476" cy="3152775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08480"/>
            <a:ext cx="729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 code should be forced to depend on methods it does not use.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2738179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59A64AFE-E287-4CC4-D151-58E02BF2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64" y="2293022"/>
            <a:ext cx="8306072" cy="22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7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93CF8102-B402-2C49-57FE-E65D2951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8" y="3561080"/>
            <a:ext cx="6896466" cy="28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9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6492-88BA-0473-9EA9-475C525E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58"/>
            <a:ext cx="10515600" cy="1325563"/>
          </a:xfrm>
        </p:spPr>
        <p:txBody>
          <a:bodyPr/>
          <a:lstStyle/>
          <a:p>
            <a:r>
              <a:rPr lang="en-SK" dirty="0"/>
              <a:t>UML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C9275B-0A35-A06A-91F8-4EC29979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195" y="1066196"/>
            <a:ext cx="6555610" cy="5512671"/>
          </a:xfrm>
        </p:spPr>
      </p:pic>
    </p:spTree>
    <p:extLst>
      <p:ext uri="{BB962C8B-B14F-4D97-AF65-F5344CB8AC3E}">
        <p14:creationId xmlns:p14="http://schemas.microsoft.com/office/powerpoint/2010/main" val="31434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847CE21C-3BE3-6DB7-F5B3-8502887B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8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6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EB030B10-24C8-6A2C-967C-84DBA8F8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349876"/>
            <a:ext cx="9083040" cy="1749821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862CB397-0F35-E2F3-73C3-8BA6E6BE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79" y="3723102"/>
            <a:ext cx="9083037" cy="17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00FC07E9-F865-E591-57FC-DCA44ACB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09" y="3026837"/>
            <a:ext cx="8045864" cy="3313003"/>
          </a:xfrm>
          <a:prstGeom prst="rect">
            <a:avLst/>
          </a:prstGeom>
        </p:spPr>
      </p:pic>
      <p:pic>
        <p:nvPicPr>
          <p:cNvPr id="11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F1F688FE-0C40-FCF0-5D16-8EFE2FAA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68" y="518160"/>
            <a:ext cx="8045864" cy="22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9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ependency inversion (+dependency injection)</a:t>
            </a:r>
            <a:endParaRPr lang="sk-SK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38960"/>
            <a:ext cx="729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high level modules should not depend on low level modules; both should depend on abstractions.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889477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6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9F419753-6549-E486-F40F-BA8AF634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9059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63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In Constructor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9788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Setter method</a:t>
            </a:r>
            <a:endParaRPr lang="sk-SK" dirty="0"/>
          </a:p>
        </p:txBody>
      </p:sp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D6A7FE1E-9C7C-B4B9-A7C0-5B00C597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4" y="1913636"/>
            <a:ext cx="8481051" cy="30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0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CF977A12-FF25-49EB-F064-F18FAB42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3002280"/>
            <a:ext cx="2438400" cy="24384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38B8C301-5BF9-B140-CDF9-FD4E35DB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60" y="460894"/>
            <a:ext cx="3180430" cy="41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1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91170806-4890-F2D0-1B07-F12C45FA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12" y="1755140"/>
            <a:ext cx="8130176" cy="33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688BB7-8883-49C2-0907-714B3A45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435594"/>
            <a:ext cx="4851400" cy="812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52DF7B4-0C56-842A-C142-2DFB12AF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09489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33170FD-D5F8-35D8-DFA3-7C2ADB09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1646547"/>
            <a:ext cx="5969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3E08F067-150F-DAAB-F6E2-F30B4B69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89" y="223966"/>
            <a:ext cx="8570422" cy="2356866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17DD37CA-0A46-C702-7882-8B9407CF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89" y="2854961"/>
            <a:ext cx="8594548" cy="37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9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74206440-B7E5-6E89-1B6A-E1F563A6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92" y="1746803"/>
            <a:ext cx="8732016" cy="33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9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717DC2-79FF-65EF-A414-BD236510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dirty="0"/>
              <a:t>Ďakujeme za pozornosť!</a:t>
            </a:r>
          </a:p>
        </p:txBody>
      </p:sp>
    </p:spTree>
    <p:extLst>
      <p:ext uri="{BB962C8B-B14F-4D97-AF65-F5344CB8AC3E}">
        <p14:creationId xmlns:p14="http://schemas.microsoft.com/office/powerpoint/2010/main" val="296272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E87C88-2706-D1B8-BE97-FBF38E01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93" y="538367"/>
            <a:ext cx="9716413" cy="57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2B4362-3DEC-E9EC-582E-0D708ACC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K" dirty="0"/>
              <a:t>+ Zmena algoritmu pocas runtimu</a:t>
            </a:r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r>
              <a:rPr lang="en-SK" dirty="0"/>
              <a:t>+ Kompozícia &gt; dedičnosť</a:t>
            </a:r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en-SK" dirty="0"/>
              <a:t>Klient musí zvoliť správny algoritmus/Strategy</a:t>
            </a:r>
          </a:p>
          <a:p>
            <a:pPr>
              <a:buFontTx/>
              <a:buChar char="-"/>
            </a:pPr>
            <a:r>
              <a:rPr lang="en-SK" dirty="0"/>
              <a:t>Pri malom počte algoritmov nemá úplne zmysel</a:t>
            </a:r>
          </a:p>
          <a:p>
            <a:pPr>
              <a:buFontTx/>
              <a:buChar char="-"/>
            </a:pPr>
            <a:r>
              <a:rPr lang="en-SK" dirty="0"/>
              <a:t>Vieme nahradiť anonymými funkciami</a:t>
            </a:r>
          </a:p>
        </p:txBody>
      </p:sp>
    </p:spTree>
    <p:extLst>
      <p:ext uri="{BB962C8B-B14F-4D97-AF65-F5344CB8AC3E}">
        <p14:creationId xmlns:p14="http://schemas.microsoft.com/office/powerpoint/2010/main" val="84009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EF5205-7E1B-8982-B0D8-71B97398A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708</Words>
  <Application>Microsoft Office PowerPoint</Application>
  <PresentationFormat>Širokouhlá</PresentationFormat>
  <Paragraphs>91</Paragraphs>
  <Slides>52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52</vt:i4>
      </vt:variant>
    </vt:vector>
  </HeadingPairs>
  <TitlesOfParts>
    <vt:vector size="58" baseType="lpstr">
      <vt:lpstr>arial</vt:lpstr>
      <vt:lpstr>arial</vt:lpstr>
      <vt:lpstr>Calibri</vt:lpstr>
      <vt:lpstr>Calibri Light</vt:lpstr>
      <vt:lpstr>JetBrains Mono</vt:lpstr>
      <vt:lpstr>Office Theme</vt:lpstr>
      <vt:lpstr>STRATEGY PATTERN</vt:lpstr>
      <vt:lpstr>Definícia</vt:lpstr>
      <vt:lpstr>Real world príklad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Prezentácia programu PowerPoint</vt:lpstr>
      <vt:lpstr>Prezentácia programu PowerPoint</vt:lpstr>
      <vt:lpstr>Prezentácia programu PowerPoint</vt:lpstr>
      <vt:lpstr>Template method pattern</vt:lpstr>
      <vt:lpstr>Definícia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VISITOR</vt:lpstr>
      <vt:lpstr>Definícia</vt:lpstr>
      <vt:lpstr>Problém</vt:lpstr>
      <vt:lpstr>„Single dispatch“ a „Double dispatch“</vt:lpstr>
      <vt:lpstr>UML  - základný</vt:lpstr>
      <vt:lpstr>UML - Banka</vt:lpstr>
      <vt:lpstr>Implementácia v kóde</vt:lpstr>
      <vt:lpstr>Výhody a nevýhody</vt:lpstr>
      <vt:lpstr>Prezentácia programu PowerPoint</vt:lpstr>
      <vt:lpstr>Single Responsibility Principle</vt:lpstr>
      <vt:lpstr>Prezentácia programu PowerPoint</vt:lpstr>
      <vt:lpstr>Open-Closed Principle</vt:lpstr>
      <vt:lpstr>Prezentácia programu PowerPoint</vt:lpstr>
      <vt:lpstr>Liskov Substitution Principle</vt:lpstr>
      <vt:lpstr>Liskov Substitution Principle</vt:lpstr>
      <vt:lpstr>Prezentácia programu PowerPoint</vt:lpstr>
      <vt:lpstr>Prezentácia programu PowerPoint</vt:lpstr>
      <vt:lpstr>Interface segregation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Dependency inversion (+dependency injection)</vt:lpstr>
      <vt:lpstr>Prezentácia programu PowerPoint</vt:lpstr>
      <vt:lpstr>Prezentácia programu PowerPoint</vt:lpstr>
      <vt:lpstr>In Constructor</vt:lpstr>
      <vt:lpstr>Setter method</vt:lpstr>
      <vt:lpstr>Prezentácia programu PowerPoint</vt:lpstr>
      <vt:lpstr>Prezentácia programu PowerPoint</vt:lpstr>
      <vt:lpstr>Prezentácia programu PowerPoint</vt:lpstr>
      <vt:lpstr>Prezentácia programu PowerPoint</vt:lpstr>
      <vt:lpstr>Ďakujeme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PATTERN</dc:title>
  <dc:creator>Samuel Dubovec</dc:creator>
  <cp:lastModifiedBy>Adam Kuchcik</cp:lastModifiedBy>
  <cp:revision>16</cp:revision>
  <dcterms:created xsi:type="dcterms:W3CDTF">2022-10-05T16:53:36Z</dcterms:created>
  <dcterms:modified xsi:type="dcterms:W3CDTF">2022-10-12T15:19:36Z</dcterms:modified>
</cp:coreProperties>
</file>